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74" r:id="rId7"/>
    <p:sldId id="262" r:id="rId8"/>
    <p:sldId id="275" r:id="rId9"/>
    <p:sldId id="264" r:id="rId10"/>
    <p:sldId id="276" r:id="rId11"/>
    <p:sldId id="266" r:id="rId12"/>
    <p:sldId id="268" r:id="rId13"/>
    <p:sldId id="277" r:id="rId14"/>
    <p:sldId id="269" r:id="rId15"/>
    <p:sldId id="272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32861-39E8-42D5-8082-66EA6611A844}" type="datetimeFigureOut">
              <a:rPr lang="en-US" smtClean="0"/>
              <a:pPr/>
              <a:t>01/04/2020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4CA3A-9625-4524-BE67-38EDB329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HOOGHLY WOMEN’S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2400" dirty="0" smtClean="0">
              <a:latin typeface="Trebuchet MS" pitchFamily="34" charset="0"/>
            </a:endParaRPr>
          </a:p>
          <a:p>
            <a:pPr algn="ctr">
              <a:buNone/>
            </a:pPr>
            <a:endParaRPr lang="en-US" sz="2400" dirty="0" smtClean="0">
              <a:latin typeface="Trebuchet MS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Trebuchet MS" pitchFamily="34" charset="0"/>
              </a:rPr>
              <a:t>SUBJECT : HISTORY</a:t>
            </a:r>
          </a:p>
          <a:p>
            <a:pPr algn="ctr">
              <a:buNone/>
            </a:pPr>
            <a:r>
              <a:rPr lang="en-US" sz="2400" dirty="0" smtClean="0">
                <a:latin typeface="Trebuchet MS" pitchFamily="34" charset="0"/>
              </a:rPr>
              <a:t>SEMESTER VI</a:t>
            </a:r>
          </a:p>
          <a:p>
            <a:pPr algn="ctr">
              <a:buNone/>
            </a:pPr>
            <a:r>
              <a:rPr lang="en-US" sz="2400" dirty="0" smtClean="0">
                <a:latin typeface="Trebuchet MS" pitchFamily="34" charset="0"/>
              </a:rPr>
              <a:t>HONOURS CORE COURSE</a:t>
            </a:r>
          </a:p>
          <a:p>
            <a:pPr algn="ctr">
              <a:buNone/>
            </a:pPr>
            <a:r>
              <a:rPr lang="en-US" sz="2400" dirty="0" smtClean="0">
                <a:latin typeface="Trebuchet MS" pitchFamily="34" charset="0"/>
              </a:rPr>
              <a:t>PAPER XIV</a:t>
            </a:r>
          </a:p>
          <a:p>
            <a:pPr algn="ctr">
              <a:buNone/>
            </a:pPr>
            <a:endParaRPr lang="en-US" dirty="0" smtClean="0">
              <a:latin typeface="Trebuchet MS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Trebuchet MS" pitchFamily="34" charset="0"/>
              </a:rPr>
              <a:t>TOPIC: POST WAR DEVELOPMENT 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endParaRPr lang="en-US" sz="1800" dirty="0" smtClean="0"/>
          </a:p>
          <a:p>
            <a:pPr algn="r">
              <a:buNone/>
            </a:pPr>
            <a:r>
              <a:rPr lang="en-US" sz="1800" dirty="0" smtClean="0"/>
              <a:t>BARNALI CHATTOPADHYAY</a:t>
            </a:r>
          </a:p>
          <a:p>
            <a:pPr algn="r">
              <a:buNone/>
            </a:pPr>
            <a:r>
              <a:rPr lang="en-US" sz="1800" dirty="0" smtClean="0"/>
              <a:t>DEPARTMENT OF HISTORY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7835" y="1600200"/>
            <a:ext cx="6068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1993" y="1600200"/>
            <a:ext cx="59600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2373" y="1600200"/>
            <a:ext cx="59792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361" y="1600200"/>
            <a:ext cx="60012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5064" y="1600200"/>
            <a:ext cx="61138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361" y="1600200"/>
            <a:ext cx="60012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2174" y="1600200"/>
            <a:ext cx="60796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2174" y="1600200"/>
            <a:ext cx="60796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1026" name="Picture 2" descr="F:\WhatsApp Image 2020-04-01 at 21.58.25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9093" y="1600200"/>
            <a:ext cx="604581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1949" y="1600200"/>
            <a:ext cx="61601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6116" y="1600200"/>
            <a:ext cx="61717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6877" y="1600200"/>
            <a:ext cx="59902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6492" y="1600200"/>
            <a:ext cx="60910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7812" y="1600200"/>
            <a:ext cx="61283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rebuchet MS" pitchFamily="34" charset="0"/>
              </a:rPr>
              <a:t>TOPIC: POST WAR DEVELOPMENT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361" y="1600200"/>
            <a:ext cx="60012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98</Words>
  <Application>Microsoft Office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HOOGHLY WOMEN’S COLLEGE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  <vt:lpstr>TOPIC: POST WAR DEVELOPMENT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laptop</dc:creator>
  <cp:lastModifiedBy>lenovo laptop</cp:lastModifiedBy>
  <cp:revision>6</cp:revision>
  <dcterms:created xsi:type="dcterms:W3CDTF">2020-04-01T16:48:24Z</dcterms:created>
  <dcterms:modified xsi:type="dcterms:W3CDTF">2020-04-01T17:08:25Z</dcterms:modified>
</cp:coreProperties>
</file>